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E953680-48C0-442F-8790-340F438881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1199C6-726E-42B7-8F98-B63D7767A26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A29B100-CA5A-4117-B81E-1F6303C8FBB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46F7EB-7D93-483B-8D85-8D2C9121BDB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D8C9F1-849D-4F4D-A923-3CD46B64670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2ADBF4D-F74C-451C-8415-5D7648F33A9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8129C98-885F-42AC-8284-17724BD1E5A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1E07E5-9314-4915-BBF6-94BD287019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8EB848-2EC4-4252-A3CA-67C9D5139B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8D48140-E36D-44F1-AB43-17DDD1A08F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4F427DA-C8AA-470D-9370-E6BFFBFD3EA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AA3D19-D685-4CD6-8188-D522E07E2FF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65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9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B0F38F-ABAC-417D-BD9B-69C1123A49E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9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3720" cy="614268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84" name="Rectangle 35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"/>
          <p:cNvGraphicFramePr/>
          <p:nvPr/>
        </p:nvGraphicFramePr>
        <p:xfrm>
          <a:off x="2006280" y="2100240"/>
          <a:ext cx="8406000" cy="231084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6" name="Rectangle 36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180000"/>
            <a:ext cx="7260480" cy="620856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24120" y="14760"/>
            <a:ext cx="861156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986920" y="115200"/>
            <a:ext cx="6120000" cy="214200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3074040" y="2257200"/>
            <a:ext cx="6105960" cy="213696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2983320" y="4394160"/>
            <a:ext cx="6474240" cy="226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rcRect l="61788" t="50881" r="1620" b="41813"/>
          <a:stretch/>
        </p:blipFill>
        <p:spPr>
          <a:xfrm>
            <a:off x="6372000" y="6552000"/>
            <a:ext cx="1436040" cy="368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2"/>
          <a:srcRect l="61788" t="43730" r="1620" b="49112"/>
          <a:stretch/>
        </p:blipFill>
        <p:spPr>
          <a:xfrm>
            <a:off x="5010120" y="6480000"/>
            <a:ext cx="1432440" cy="3099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1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880000" y="162360"/>
            <a:ext cx="6571440" cy="633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648000" y="1996200"/>
            <a:ext cx="2878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</a:t>
            </a: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6732000" y="1996560"/>
            <a:ext cx="2878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</a:t>
            </a: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" name="Rectangle 13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279120" y="2628720"/>
            <a:ext cx="5888880" cy="299916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rcRect l="0" t="0" r="5727" b="0"/>
          <a:stretch/>
        </p:blipFill>
        <p:spPr>
          <a:xfrm>
            <a:off x="360000" y="2520000"/>
            <a:ext cx="5752800" cy="31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09520" cy="293220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599440" cy="3579840"/>
          </a:xfrm>
          <a:prstGeom prst="rect">
            <a:avLst/>
          </a:prstGeom>
          <a:ln w="0">
            <a:noFill/>
          </a:ln>
        </p:spPr>
      </p:pic>
      <p:sp>
        <p:nvSpPr>
          <p:cNvPr id="62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Right Bracket 7"/>
          <p:cNvSpPr/>
          <p:nvPr/>
        </p:nvSpPr>
        <p:spPr>
          <a:xfrm>
            <a:off x="11332800" y="1551600"/>
            <a:ext cx="39960" cy="3268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Right Bracket 13"/>
          <p:cNvSpPr/>
          <p:nvPr/>
        </p:nvSpPr>
        <p:spPr>
          <a:xfrm>
            <a:off x="11332800" y="1939680"/>
            <a:ext cx="39960" cy="5428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9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0" name="Rectangle 3"/>
          <p:cNvSpPr/>
          <p:nvPr/>
        </p:nvSpPr>
        <p:spPr>
          <a:xfrm>
            <a:off x="996840" y="69228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6535800" y="65628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" name="Rectangle 3"/>
          <p:cNvSpPr/>
          <p:nvPr/>
        </p:nvSpPr>
        <p:spPr>
          <a:xfrm>
            <a:off x="2277000" y="387360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" name="Rectangle 3"/>
          <p:cNvSpPr/>
          <p:nvPr/>
        </p:nvSpPr>
        <p:spPr>
          <a:xfrm>
            <a:off x="7957440" y="387360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rcRect l="15618" t="0" r="16215" b="0"/>
          <a:stretch/>
        </p:blipFill>
        <p:spPr>
          <a:xfrm>
            <a:off x="6840000" y="360000"/>
            <a:ext cx="4381200" cy="34542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699640" cy="284220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29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Fig7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/>
          <p:nvPr/>
        </p:nvSpPr>
        <p:spPr>
          <a:xfrm>
            <a:off x="360000" y="720000"/>
            <a:ext cx="269388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8" name="Rectangle 5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780000" y="232920"/>
            <a:ext cx="4883760" cy="635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0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6317640" y="1800000"/>
            <a:ext cx="5882760" cy="36000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180000" y="1763640"/>
            <a:ext cx="5942160" cy="363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12523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2023-12-08T10:56:01Z</dcterms:modified>
  <cp:revision>230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